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"/>
  </p:notesMasterIdLst>
  <p:sldIdLst>
    <p:sldId id="279" r:id="rId2"/>
    <p:sldId id="325" r:id="rId3"/>
    <p:sldId id="326" r:id="rId4"/>
    <p:sldId id="327" r:id="rId5"/>
    <p:sldId id="328" r:id="rId6"/>
  </p:sldIdLst>
  <p:sldSz cx="9144000" cy="5143500" type="screen16x9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2" autoAdjust="0"/>
    <p:restoredTop sz="94057" autoAdjust="0"/>
  </p:normalViewPr>
  <p:slideViewPr>
    <p:cSldViewPr>
      <p:cViewPr varScale="1">
        <p:scale>
          <a:sx n="143" d="100"/>
          <a:sy n="143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EF4D35D7-C578-4C06-89B5-EE499B132025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2713" y="746125"/>
            <a:ext cx="66325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2" tIns="46086" rIns="92172" bIns="460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3"/>
          </a:xfrm>
          <a:prstGeom prst="rect">
            <a:avLst/>
          </a:prstGeom>
        </p:spPr>
        <p:txBody>
          <a:bodyPr vert="horz" lIns="92172" tIns="46086" rIns="92172" bIns="460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7364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B1A7647B-D944-41D5-83C7-FE2B26FA3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90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7647B-D944-41D5-83C7-FE2B26FA3D4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3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7647B-D944-41D5-83C7-FE2B26FA3D4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09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7647B-D944-41D5-83C7-FE2B26FA3D4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661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7647B-D944-41D5-83C7-FE2B26FA3D4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430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89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179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227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112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16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772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800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643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51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59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759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5191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43A6-658D-4C56-AE1F-EFC6982114CA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089D0-BFC3-4090-831B-C6606F636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1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90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89245" y="339502"/>
            <a:ext cx="1967349" cy="43631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47870" y="4764091"/>
            <a:ext cx="3625374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 2026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176046" y="3786818"/>
            <a:ext cx="4107922" cy="88676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</a:t>
            </a:r>
          </a:p>
          <a:p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Астраханской области</a:t>
            </a:r>
          </a:p>
          <a:p>
            <a:r>
              <a:rPr lang="ru-RU" sz="1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Кумскова Татьяна Ивановна</a:t>
            </a:r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1" y="397590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4" y="68667"/>
            <a:ext cx="1458106" cy="57049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62000" y="16773"/>
            <a:ext cx="914400" cy="62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АСТРАХАНСКОЙ ОБЛАСТИ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124"/>
          <p:cNvSpPr>
            <a:spLocks noChangeArrowheads="1"/>
          </p:cNvSpPr>
          <p:nvPr/>
        </p:nvSpPr>
        <p:spPr bwMode="auto">
          <a:xfrm>
            <a:off x="539552" y="771550"/>
            <a:ext cx="7963885" cy="193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292" tIns="45646" rIns="91292" bIns="45646">
            <a:spAutoFit/>
          </a:bodyPr>
          <a:lstStyle/>
          <a:p>
            <a:pPr algn="ctr"/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 в  2026 году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9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90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89245" y="339502"/>
            <a:ext cx="1967349" cy="4363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47870" y="4764091"/>
            <a:ext cx="3625374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 2026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" y="397590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4" y="68667"/>
            <a:ext cx="1458106" cy="57049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62000" y="16773"/>
            <a:ext cx="914400" cy="62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АСТРАХАНСКОЙ ОБЛАСТИ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68667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 </a:t>
            </a:r>
          </a:p>
          <a:p>
            <a:pPr algn="ctr"/>
            <a:r>
              <a:rPr lang="ru-RU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 в  2026 году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3" y="639164"/>
            <a:ext cx="90281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242.25 Бюджетного кодекса Российской Федерации.</a:t>
            </a:r>
          </a:p>
          <a:p>
            <a:pPr algn="just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подлежат определенные федеральным законом о федеральном бюджете средства, получаемые на основании государственных контрактов, договоров (соглашений).</a:t>
            </a:r>
          </a:p>
          <a:p>
            <a:pPr algn="just"/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 Федерального закона от 28.11.2025 N 426-ФЗ "О федеральном бюджете на 2026 год и на плановый период 2027 и 2028 годов». Территориальные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Федерального казначейства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казначейское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сопровождение: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(муниципальным) контрактам о поставке товаров, выполнении работ, оказании услуг, заключаемым на сумму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100 000,0 тыс. рублей и более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государственных нужд субъекта Российской Федерации (муниципальных нужд),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(договорам), заключаемым на сумму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10 000,0 тыс. рублей и более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бюджетными и автономными учреждениями субъекта Российской Федерации (муниципальными бюджетными и автономными учреждениями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расчетов по контрактам, заключаемым на сумму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3000,0 тыс. 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исполнителями и соисполнителями в рамках исполнения указанных государственных (муниципальных)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контрактов,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источник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обеспечения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межбюджетные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трансферты, имеющие целевое назначение, предоставляемые из федерального бюджета бюджету субъекта Российской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90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89245" y="339502"/>
            <a:ext cx="1967349" cy="4363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47870" y="4764091"/>
            <a:ext cx="3625374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 2026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" y="397590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4" y="68667"/>
            <a:ext cx="1458106" cy="57049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62000" y="16773"/>
            <a:ext cx="914400" cy="62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АСТРАХАНСКОЙ ОБЛАСТИ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3" y="639164"/>
            <a:ext cx="90281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242.25 Бюджетного кодекса Российской Федерации.</a:t>
            </a:r>
          </a:p>
          <a:p>
            <a:pPr algn="just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подлежат определенные федеральным законом о федеральном бюджете средства, получаемые на основании государственных контрактов, договоров (соглашений).</a:t>
            </a:r>
          </a:p>
          <a:p>
            <a:pPr algn="just"/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 Федерального закона от 28.11.2025 N 426-ФЗ "О федеральном бюджете на 2026 год и на плановый период 2027 и 2028 годов». Территориальные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Федерального казначейства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казначейское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(муниципальным) контрактам о поставке товаров, выполнении работ, оказании услуг, заключаемым для обеспечения государственных нужд субъекта Российской Федерации (муниципальных нужд),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расчетов по контрактам (договорам) о поставке товаров, выполнении работ, оказании услуг, заключаемым на сумму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3000,0 тыс. 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исполнителями и соисполнителями</a:t>
            </a:r>
          </a:p>
          <a:p>
            <a:pPr marL="285750" indent="-285750">
              <a:buFontTx/>
              <a:buChar char="-"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источник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обеспечения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бюджетный кредит, предоставляемый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бюджета бюджету субъекта Российской Федерации, на финансовое обеспечение реализации инфраструктурных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00195"/>
            <a:ext cx="5796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 </a:t>
            </a:r>
          </a:p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 в  2026 году</a:t>
            </a:r>
          </a:p>
        </p:txBody>
      </p:sp>
    </p:spTree>
    <p:extLst>
      <p:ext uri="{BB962C8B-B14F-4D97-AF65-F5344CB8AC3E}">
        <p14:creationId xmlns:p14="http://schemas.microsoft.com/office/powerpoint/2010/main" val="4526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90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89245" y="339502"/>
            <a:ext cx="1967349" cy="4363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47870" y="4764091"/>
            <a:ext cx="3625374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 2026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" y="397590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4" y="68667"/>
            <a:ext cx="1458106" cy="57049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62000" y="16773"/>
            <a:ext cx="914400" cy="62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АСТРАХАНСКОЙ ОБЛАСТИ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3" y="639164"/>
            <a:ext cx="90281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242.25 Бюджетного кодекса Российской Федерации.</a:t>
            </a:r>
          </a:p>
          <a:p>
            <a:pPr algn="just"/>
            <a:r>
              <a:rPr lang="ru-RU" sz="1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подлежат определенные федеральным законом о федеральном бюджете средства, получаемые на основании государственных контрактов, договоров (соглашений).</a:t>
            </a:r>
          </a:p>
          <a:p>
            <a:pPr algn="just"/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 Федерального закона от 28.11.2025 N 426-ФЗ "О федеральном бюджете на 2026 год и на плановый период 2027 и 2028 годов». Территориальные органы Федерального казначейства осуществляют казначейское сопровождение: 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по государственным (муниципальным) контрактам, заключаемым в соответствии с пунктами 2 и 6.1 части 1 статьи 93 44-ФЗ и (или) в иных случаях осуществления закупок у единственного поставщика на сумму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3000,0 тыс. рублей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расчетов по контрактам (договорам), заключаемым в целях исполнения указанных государственных (муниципальных) контрактов на сумму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3000,0 тыс. рублей,</a:t>
            </a:r>
          </a:p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источник финансового обеспечения - межбюджетный трансферт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3902" y="-64075"/>
            <a:ext cx="6676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 </a:t>
            </a:r>
          </a:p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 в  2026 году</a:t>
            </a:r>
          </a:p>
        </p:txBody>
      </p:sp>
    </p:spTree>
    <p:extLst>
      <p:ext uri="{BB962C8B-B14F-4D97-AF65-F5344CB8AC3E}">
        <p14:creationId xmlns:p14="http://schemas.microsoft.com/office/powerpoint/2010/main" val="92438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90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89245" y="339502"/>
            <a:ext cx="1967349" cy="4363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47870" y="4764091"/>
            <a:ext cx="3625374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Астрахань, 2026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" y="397590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4" y="68667"/>
            <a:ext cx="1458106" cy="57049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62000" y="16773"/>
            <a:ext cx="914400" cy="62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АСТРАХАНСКОЙ ОБЛАСТИ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3" y="639164"/>
            <a:ext cx="902812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242.26 Бюджетного кодекса Российской Федерации.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подлежащие казначейскому сопровождению, источником финансового обеспечения которых являются средства, предоставляемые из бюджета субъекта Российской Федерации (местного бюджета)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29 Закона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Астраханской области от 12.12.2025 N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92/2025-ОЗ «О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 Астраханской области на 2026 год и на плановый период 2027 и 2028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годов»: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контрактам, заключаемым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5000,0 тыс. 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лицам (за исключением субсидий бюджетным и автономным учреждениям)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лицам,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ст. 80 БК РФ;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уставные (складочные) капиталы юридических лиц (дочерних обществ юридических лиц),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имущество юридических лиц (дочерних обществ юридических лиц), не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увеличивающие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уставные (складочные) капиталы, источником финансового обеспечения которых являются указанные субсидии и бюджетные инвестиции;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(договорам) о поставке товаров, работ, услуг, заключаемым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более 1000,0 тыс. 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исполнителями и соисполнителями в рамках исполнения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указанных государственных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контрактов, договоров (соглашений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контрактам, заключаемым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1000,0 тыс. 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государственными бюджетными и автономными учреждениями Астраханской области, лицевые счета которым открыты в министерстве финансов Астраханской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61622" y="-14735"/>
            <a:ext cx="6814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 </a:t>
            </a:r>
          </a:p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средств в  2026 году</a:t>
            </a:r>
          </a:p>
        </p:txBody>
      </p:sp>
    </p:spTree>
    <p:extLst>
      <p:ext uri="{BB962C8B-B14F-4D97-AF65-F5344CB8AC3E}">
        <p14:creationId xmlns:p14="http://schemas.microsoft.com/office/powerpoint/2010/main" val="147357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1687</TotalTime>
  <Words>790</Words>
  <Application>Microsoft Office PowerPoint</Application>
  <PresentationFormat>Экран (16:9)</PresentationFormat>
  <Paragraphs>67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 по г. Санкт-Петербургу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Власов Александр Вячеславович</dc:creator>
  <cp:lastModifiedBy>Кумскова Татьяна Ивановна</cp:lastModifiedBy>
  <cp:revision>285</cp:revision>
  <cp:lastPrinted>2026-01-29T06:29:15Z</cp:lastPrinted>
  <dcterms:created xsi:type="dcterms:W3CDTF">2020-03-12T08:37:58Z</dcterms:created>
  <dcterms:modified xsi:type="dcterms:W3CDTF">2026-01-30T09:56:49Z</dcterms:modified>
</cp:coreProperties>
</file>